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FB839-4F36-BC46-B1DE-3EE77D366E72}" type="datetimeFigureOut">
              <a:rPr lang="en-US" smtClean="0"/>
              <a:t>2/28/15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FC014-6D91-CE43-88A3-844EFA4506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pass rose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197412" y="1808256"/>
            <a:ext cx="1434353" cy="22561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1447" y="2130425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Engravers MT"/>
                <a:cs typeface="Engravers MT"/>
              </a:rPr>
              <a:t>Hawt</a:t>
            </a:r>
            <a:r>
              <a:rPr lang="en-US" sz="5400" dirty="0" smtClean="0">
                <a:solidFill>
                  <a:srgbClr val="0000FF"/>
                </a:solidFill>
                <a:latin typeface="Engravers MT"/>
                <a:cs typeface="Engravers MT"/>
              </a:rPr>
              <a:t>2</a:t>
            </a:r>
            <a:r>
              <a:rPr lang="en-US" sz="5400" dirty="0" smtClean="0">
                <a:latin typeface="Engravers MT"/>
                <a:cs typeface="Engravers MT"/>
              </a:rPr>
              <a:t>travel</a:t>
            </a:r>
            <a:r>
              <a:rPr lang="en-US" sz="5400" dirty="0" smtClean="0"/>
              <a:t>.</a:t>
            </a:r>
            <a:endParaRPr lang="en-US" sz="5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Hawt2travel.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Hawt2travel.</dc:title>
  <dc:creator>aantonia borisov</dc:creator>
  <cp:lastModifiedBy>aantonia borisov</cp:lastModifiedBy>
  <cp:revision>1</cp:revision>
  <dcterms:created xsi:type="dcterms:W3CDTF">2015-02-28T16:34:04Z</dcterms:created>
  <dcterms:modified xsi:type="dcterms:W3CDTF">2015-02-28T16:39:10Z</dcterms:modified>
</cp:coreProperties>
</file>